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9" r:id="rId2"/>
    <p:sldMasterId id="2147483747" r:id="rId3"/>
    <p:sldMasterId id="2147483756" r:id="rId4"/>
    <p:sldMasterId id="2147483763" r:id="rId5"/>
  </p:sldMasterIdLst>
  <p:notesMasterIdLst>
    <p:notesMasterId r:id="rId17"/>
  </p:notesMasterIdLst>
  <p:handoutMasterIdLst>
    <p:handoutMasterId r:id="rId18"/>
  </p:handoutMasterIdLst>
  <p:sldIdLst>
    <p:sldId id="315" r:id="rId6"/>
    <p:sldId id="316" r:id="rId7"/>
    <p:sldId id="314" r:id="rId8"/>
    <p:sldId id="280" r:id="rId9"/>
    <p:sldId id="361" r:id="rId10"/>
    <p:sldId id="362" r:id="rId11"/>
    <p:sldId id="363" r:id="rId12"/>
    <p:sldId id="364" r:id="rId13"/>
    <p:sldId id="348" r:id="rId14"/>
    <p:sldId id="352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457F"/>
    <a:srgbClr val="2E71F3"/>
    <a:srgbClr val="00B9A9"/>
    <a:srgbClr val="EDEDED"/>
    <a:srgbClr val="CC345F"/>
    <a:srgbClr val="AD2B50"/>
    <a:srgbClr val="F2B9C2"/>
    <a:srgbClr val="EC8D9F"/>
    <a:srgbClr val="E63C6C"/>
    <a:srgbClr val="E21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 autoAdjust="0"/>
    <p:restoredTop sz="81053" autoAdjust="0"/>
  </p:normalViewPr>
  <p:slideViewPr>
    <p:cSldViewPr snapToGrid="0">
      <p:cViewPr varScale="1">
        <p:scale>
          <a:sx n="87" d="100"/>
          <a:sy n="87" d="100"/>
        </p:scale>
        <p:origin x="16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DB16-C66C-4E8A-B08C-E4658D560A07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3EBC-2E8E-4AC2-BA74-D604318479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8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1A8-B760-0449-AC41-701F22C36C40}" type="datetimeFigureOut">
              <a:rPr kumimoji="1" lang="zh-CN" altLang="en-US" smtClean="0"/>
              <a:t>2019/12/27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BFF5-ADEB-3A4C-ABA1-1B0A31646B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521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62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81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810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81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41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0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102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21D2E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8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628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3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405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10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en-US" altLang="zh-CN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15A0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56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15A0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83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4123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5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9006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4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71418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35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09F8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79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45293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945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05584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36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DC466B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45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DC466B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6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E457F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E457F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0695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53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8805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0913" y="365126"/>
            <a:ext cx="10542429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4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0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2F71F4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2F71F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87EF97-D63F-904A-979C-710B9A2E342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0"/>
            <a:ext cx="899989" cy="4651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49" r:id="rId3"/>
    <p:sldLayoutId id="2147483661" r:id="rId4"/>
    <p:sldLayoutId id="2147483651" r:id="rId5"/>
    <p:sldLayoutId id="2147483654" r:id="rId6"/>
    <p:sldLayoutId id="2147483663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344868-F9A2-7845-AEB0-CC817113698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655" y="5226"/>
            <a:ext cx="879764" cy="454709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E21D2E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E21D2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6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F15A0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1527"/>
            <a:ext cx="896716" cy="4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70" r:id="rId3"/>
    <p:sldLayoutId id="2147483751" r:id="rId4"/>
    <p:sldLayoutId id="2147483752" r:id="rId5"/>
    <p:sldLayoutId id="21474837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009F8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009F89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93" y="2411"/>
            <a:ext cx="894039" cy="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2" r:id="rId3"/>
    <p:sldLayoutId id="2147483759" r:id="rId4"/>
    <p:sldLayoutId id="2147483760" r:id="rId5"/>
    <p:sldLayoutId id="21474837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DC46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DC466B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885" y="1519"/>
            <a:ext cx="90717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71" r:id="rId3"/>
    <p:sldLayoutId id="2147483766" r:id="rId4"/>
    <p:sldLayoutId id="2147483767" r:id="rId5"/>
    <p:sldLayoutId id="21474837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88" y="0"/>
            <a:ext cx="12190212" cy="6858000"/>
          </a:xfrm>
          <a:prstGeom prst="rect">
            <a:avLst/>
          </a:prstGeom>
        </p:spPr>
      </p:pic>
      <p:sp>
        <p:nvSpPr>
          <p:cNvPr id="4" name="Title 16"/>
          <p:cNvSpPr txBox="1"/>
          <p:nvPr/>
        </p:nvSpPr>
        <p:spPr bwMode="gray">
          <a:xfrm>
            <a:off x="548641" y="716699"/>
            <a:ext cx="9960236" cy="3026868"/>
          </a:xfrm>
          <a:prstGeom prst="rect">
            <a:avLst/>
          </a:prstGeom>
        </p:spPr>
        <p:txBody>
          <a:bodyPr vert="horz" lIns="0" tIns="60949" rIns="121899" bIns="60949" rtlCol="0" anchor="b" anchorCtr="0">
            <a:normAutofit/>
          </a:bodyPr>
          <a:lstStyle>
            <a:lvl1pPr marL="0" algn="l" defTabSz="1218565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sz="5400" b="0" dirty="0">
                <a:latin typeface="+mj-ea"/>
                <a:ea typeface="+mj-ea"/>
              </a:rPr>
              <a:t>述职</a:t>
            </a:r>
            <a:endParaRPr lang="en-US" altLang="zh-CN" sz="5400" b="0" dirty="0">
              <a:latin typeface="+mj-ea"/>
              <a:ea typeface="+mj-ea"/>
            </a:endParaRPr>
          </a:p>
          <a:p>
            <a:endParaRPr lang="en-US" sz="5400" b="0" dirty="0">
              <a:latin typeface="+mj-ea"/>
              <a:ea typeface="+mj-ea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501023" y="3817257"/>
            <a:ext cx="9949796" cy="13048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b="0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+mj-ea"/>
                <a:ea typeface="+mj-ea"/>
              </a:rPr>
              <a:t>大前端技术部  </a:t>
            </a:r>
            <a:r>
              <a:rPr lang="en-US" altLang="zh-CN" sz="2400" dirty="0">
                <a:latin typeface="+mj-ea"/>
                <a:ea typeface="+mj-ea"/>
              </a:rPr>
              <a:t>xxx</a:t>
            </a:r>
          </a:p>
          <a:p>
            <a:r>
              <a:rPr lang="en-US" altLang="zh-CN" sz="2400" dirty="0">
                <a:latin typeface="+mj-ea"/>
                <a:ea typeface="+mj-ea"/>
              </a:rPr>
              <a:t> </a:t>
            </a:r>
          </a:p>
          <a:p>
            <a:r>
              <a:rPr lang="en-US" altLang="zh-CN" sz="2400" dirty="0" err="1">
                <a:latin typeface="+mj-ea"/>
                <a:ea typeface="+mj-ea"/>
              </a:rPr>
              <a:t>xxxx</a:t>
            </a:r>
            <a:r>
              <a:rPr lang="zh-CN" altLang="en-US" sz="2400" dirty="0">
                <a:latin typeface="+mj-ea"/>
                <a:ea typeface="+mj-ea"/>
              </a:rPr>
              <a:t>年</a:t>
            </a:r>
            <a:r>
              <a:rPr lang="en-US" altLang="zh-CN" sz="2400" dirty="0">
                <a:latin typeface="+mj-ea"/>
                <a:ea typeface="+mj-ea"/>
              </a:rPr>
              <a:t>xx</a:t>
            </a:r>
            <a:r>
              <a:rPr lang="zh-CN" altLang="en-US" sz="2400" dirty="0">
                <a:latin typeface="+mj-ea"/>
                <a:ea typeface="+mj-ea"/>
              </a:rPr>
              <a:t>月</a:t>
            </a:r>
            <a:r>
              <a:rPr lang="en-US" altLang="zh-CN" sz="2400" dirty="0">
                <a:latin typeface="+mj-ea"/>
                <a:ea typeface="+mj-ea"/>
              </a:rPr>
              <a:t>xx</a:t>
            </a:r>
            <a:r>
              <a:rPr lang="zh-CN" altLang="en-US" sz="2400" dirty="0">
                <a:latin typeface="+mj-ea"/>
                <a:ea typeface="+mj-ea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CEAC8F-A7CA-7D4E-A829-6C5B8D7D49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363" y="5659485"/>
            <a:ext cx="2117388" cy="79613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gray">
          <a:xfrm>
            <a:off x="290566" y="6415314"/>
            <a:ext cx="9949796" cy="27307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b="0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886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626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工作复盘：</a:t>
            </a:r>
          </a:p>
          <a:p>
            <a:pPr lvl="1"/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工作回顾</a:t>
            </a:r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  <a:p>
            <a:pPr lvl="1"/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总结和反思</a:t>
            </a:r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  <a:p>
            <a:pPr lvl="1"/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自我成长</a:t>
            </a:r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  <a:p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工作规划：</a:t>
            </a:r>
          </a:p>
          <a:p>
            <a:pPr lvl="1"/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  <a:sym typeface="黑体" panose="02010609060101010101" pitchFamily="49" charset="-122"/>
              </a:rPr>
              <a:t>下一步规划</a:t>
            </a:r>
            <a:endParaRPr lang="en-US" altLang="zh-CN" dirty="0">
              <a:latin typeface="+mj-ea"/>
              <a:ea typeface="+mj-ea"/>
              <a:cs typeface="Vrinda" panose="020B0502040204020203" pitchFamily="34" charset="0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4846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工作复盘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102749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工作回顾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5713"/>
              </p:ext>
            </p:extLst>
          </p:nvPr>
        </p:nvGraphicFramePr>
        <p:xfrm>
          <a:off x="850051" y="1272957"/>
          <a:ext cx="10680248" cy="2436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4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9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0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37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重点工作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工作目标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工作产出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核心问题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9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30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工作复盘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总结和反思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69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总结和反思</a:t>
            </a:r>
            <a:r>
              <a:rPr lang="en-US" altLang="zh-CN" dirty="0"/>
              <a:t>-</a:t>
            </a:r>
            <a:r>
              <a:rPr lang="zh-CN" altLang="en-US" dirty="0"/>
              <a:t>做的不好的地方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087402"/>
              </p:ext>
            </p:extLst>
          </p:nvPr>
        </p:nvGraphicFramePr>
        <p:xfrm>
          <a:off x="609600" y="1600199"/>
          <a:ext cx="11086567" cy="44836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7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2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反思点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产生原因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9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后续改进措施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366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470" rtl="0" eaLnBrk="1" latinLnBrk="0" hangingPunct="1"/>
                      <a:endParaRPr lang="zh-CN" altLang="en-US" sz="1100" kern="12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470" rtl="0" eaLnBrk="1" latinLnBrk="0" hangingPunct="1"/>
                      <a:endParaRPr lang="zh-CN" altLang="en-US" sz="1100" kern="12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756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219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8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总结和反思</a:t>
            </a:r>
            <a:r>
              <a:rPr lang="en-US" altLang="zh-CN" dirty="0"/>
              <a:t>-</a:t>
            </a:r>
            <a:r>
              <a:rPr lang="zh-CN" altLang="en-US" dirty="0"/>
              <a:t>做的好的地方</a:t>
            </a:r>
            <a:endParaRPr lang="zh-CN" altLang="en-US" dirty="0">
              <a:latin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348427"/>
              </p:ext>
            </p:extLst>
          </p:nvPr>
        </p:nvGraphicFramePr>
        <p:xfrm>
          <a:off x="668156" y="1253781"/>
          <a:ext cx="11043688" cy="50652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18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做的好的点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你是怎么做的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心得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441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470" rtl="0" eaLnBrk="1" latinLnBrk="0" hangingPunct="1"/>
                      <a:endParaRPr lang="zh-CN" altLang="en-US" sz="1100" kern="12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5470" rtl="0" eaLnBrk="1" latinLnBrk="0" hangingPunct="1"/>
                      <a:endParaRPr lang="zh-CN" altLang="en-US" sz="1100" kern="12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070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947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69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自我成长</a:t>
            </a:r>
          </a:p>
        </p:txBody>
      </p:sp>
    </p:spTree>
    <p:extLst>
      <p:ext uri="{BB962C8B-B14F-4D97-AF65-F5344CB8AC3E}">
        <p14:creationId xmlns:p14="http://schemas.microsoft.com/office/powerpoint/2010/main" val="376912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规划</a:t>
            </a:r>
          </a:p>
        </p:txBody>
      </p:sp>
    </p:spTree>
    <p:extLst>
      <p:ext uri="{BB962C8B-B14F-4D97-AF65-F5344CB8AC3E}">
        <p14:creationId xmlns:p14="http://schemas.microsoft.com/office/powerpoint/2010/main" val="2004060023"/>
      </p:ext>
    </p:extLst>
  </p:cSld>
  <p:clrMapOvr>
    <a:masterClrMapping/>
  </p:clrMapOvr>
</p:sld>
</file>

<file path=ppt/theme/theme1.xml><?xml version="1.0" encoding="utf-8"?>
<a:theme xmlns:a="http://schemas.openxmlformats.org/drawingml/2006/main" name="背景1​​">
  <a:themeElements>
    <a:clrScheme name="自定义 34">
      <a:dk1>
        <a:sysClr val="windowText" lastClr="000000"/>
      </a:dk1>
      <a:lt1>
        <a:sysClr val="window" lastClr="FFFFFF"/>
      </a:lt1>
      <a:dk2>
        <a:srgbClr val="3072F3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F6A00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B9A9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98</Words>
  <Application>Microsoft Macintosh PowerPoint</Application>
  <PresentationFormat>宽屏</PresentationFormat>
  <Paragraphs>38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等线</vt:lpstr>
      <vt:lpstr>等线 Light</vt:lpstr>
      <vt:lpstr>微软雅黑</vt:lpstr>
      <vt:lpstr>ArialMT</vt:lpstr>
      <vt:lpstr>Arial</vt:lpstr>
      <vt:lpstr>Arial Black</vt:lpstr>
      <vt:lpstr>Arial Hebrew</vt:lpstr>
      <vt:lpstr>Helvetica Neue</vt:lpstr>
      <vt:lpstr>背景1​​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目录</vt:lpstr>
      <vt:lpstr>工作复盘</vt:lpstr>
      <vt:lpstr>工作回顾</vt:lpstr>
      <vt:lpstr>工作复盘</vt:lpstr>
      <vt:lpstr>总结和反思-做的不好的地方</vt:lpstr>
      <vt:lpstr>总结和反思-做的好的地方</vt:lpstr>
      <vt:lpstr>自我成长</vt:lpstr>
      <vt:lpstr>工作规划</vt:lpstr>
      <vt:lpstr>规划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Chen Shinny</cp:lastModifiedBy>
  <cp:revision>820</cp:revision>
  <dcterms:created xsi:type="dcterms:W3CDTF">2018-05-22T04:27:00Z</dcterms:created>
  <dcterms:modified xsi:type="dcterms:W3CDTF">2019-12-27T11:13:36Z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